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9" r:id="rId5"/>
    <p:sldId id="271" r:id="rId6"/>
    <p:sldId id="272" r:id="rId7"/>
    <p:sldId id="258" r:id="rId8"/>
    <p:sldId id="266" r:id="rId9"/>
    <p:sldId id="268" r:id="rId10"/>
    <p:sldId id="260" r:id="rId11"/>
    <p:sldId id="269" r:id="rId12"/>
    <p:sldId id="263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85729"/>
            <a:ext cx="7643866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№12»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Балахна Нижегородская область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1714488"/>
            <a:ext cx="7786741" cy="15001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школьная служба медиации (примирения)</a:t>
            </a:r>
            <a:br>
              <a:rPr lang="ru-RU" sz="3100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«Дорога к миру!»</a:t>
            </a:r>
            <a:endParaRPr lang="ru-RU" sz="4400" dirty="0">
              <a:solidFill>
                <a:srgbClr val="7030A0"/>
              </a:solidFill>
              <a:latin typeface="Arial Black" pitchFamily="34" charset="0"/>
              <a:cs typeface="Aparajita" pitchFamily="34" charset="0"/>
            </a:endParaRPr>
          </a:p>
        </p:txBody>
      </p:sp>
      <p:pic>
        <p:nvPicPr>
          <p:cNvPr id="1028" name="Picture 4" descr="https://ds04.infourok.ru/uploads/ex/04f8/0005489f-9b8fe771/img7.jpg"/>
          <p:cNvPicPr>
            <a:picLocks noChangeAspect="1" noChangeArrowheads="1"/>
          </p:cNvPicPr>
          <p:nvPr/>
        </p:nvPicPr>
        <p:blipFill>
          <a:blip r:embed="rId2"/>
          <a:srcRect l="20089" t="44643" r="25000"/>
          <a:stretch>
            <a:fillRect/>
          </a:stretch>
        </p:blipFill>
        <p:spPr bwMode="auto">
          <a:xfrm>
            <a:off x="2357422" y="3571875"/>
            <a:ext cx="4071966" cy="307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498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42844" y="2857496"/>
            <a:ext cx="8786874" cy="3859238"/>
          </a:xfrm>
        </p:spPr>
        <p:txBody>
          <a:bodyPr>
            <a:noAutofit/>
          </a:bodyPr>
          <a:lstStyle/>
          <a:p>
            <a:pPr marL="342900" indent="-228600" algn="ctr">
              <a:buNone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000250" y="500063"/>
            <a:ext cx="7143750" cy="346075"/>
          </a:xfrm>
        </p:spPr>
        <p:txBody>
          <a:bodyPr>
            <a:noAutofit/>
          </a:bodyPr>
          <a:lstStyle/>
          <a:p>
            <a:pPr marL="571500" indent="-571500"/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s://ds02.infourok.ru/uploads/ex/06f4/000006f3-fd8bbcd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386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ЕДИАЦИЯ\Разное\мед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16100" y="5105400"/>
            <a:ext cx="6470676" cy="522288"/>
          </a:xfrm>
        </p:spPr>
        <p:txBody>
          <a:bodyPr>
            <a:noAutofit/>
          </a:bodyPr>
          <a:lstStyle/>
          <a:p>
            <a:pPr marL="342900" indent="-342900"/>
            <a:endParaRPr lang="ru-RU" sz="4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898650" y="5656263"/>
            <a:ext cx="7245350" cy="40163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150" name="AutoShape 6" descr="https://mgppu.ru/files/galleries/photos/da6e32caa19089f01e8aee28368f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mgppu.ru/files/galleries/photos/da6e32caa19089f01e8aee28368f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0" y="0"/>
            <a:ext cx="9101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417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339" r="11529"/>
          <a:stretch>
            <a:fillRect/>
          </a:stretch>
        </p:blipFill>
        <p:spPr bwMode="auto">
          <a:xfrm>
            <a:off x="2428860" y="1000108"/>
            <a:ext cx="4572032" cy="457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14348" y="4606925"/>
            <a:ext cx="7929618" cy="196534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4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061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Медиация –это </a:t>
            </a:r>
          </a:p>
        </p:txBody>
      </p:sp>
      <p:pic>
        <p:nvPicPr>
          <p:cNvPr id="12290" name="Picture 2" descr="https://ds04.infourok.ru/uploads/ex/04f8/0005489f-9b8fe771/img8.jpg"/>
          <p:cNvPicPr>
            <a:picLocks noChangeAspect="1" noChangeArrowheads="1"/>
          </p:cNvPicPr>
          <p:nvPr/>
        </p:nvPicPr>
        <p:blipFill>
          <a:blip r:embed="rId2"/>
          <a:srcRect r="781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40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71472" y="5500702"/>
            <a:ext cx="8001056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6629400" cy="3460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4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142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Принципы медиации</a:t>
            </a:r>
            <a:endParaRPr lang="ru-RU" sz="4000" dirty="0"/>
          </a:p>
        </p:txBody>
      </p:sp>
      <p:sp>
        <p:nvSpPr>
          <p:cNvPr id="7170" name="AutoShape 2" descr="https://bk-school4.ru/images/p33_principyimediac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428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642910" y="2143117"/>
            <a:ext cx="6500858" cy="2000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условий успешной социализации несовершеннолетних, снижение количества конфликтов в школьной среде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571472" y="500042"/>
            <a:ext cx="6572296" cy="1571636"/>
          </a:xfrm>
        </p:spPr>
        <p:txBody>
          <a:bodyPr>
            <a:noAutofit/>
          </a:bodyPr>
          <a:lstStyle/>
          <a:p>
            <a:pPr marL="571500" indent="-571500"/>
            <a:r>
              <a:rPr lang="ru-RU" sz="2800" b="1" dirty="0" smtClean="0">
                <a:solidFill>
                  <a:srgbClr val="7030A0"/>
                </a:solidFill>
              </a:rPr>
              <a:t>Цель создания школьной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службы медиации «Дорога к миру!»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s://static.wixstatic.com/media/999e8a_32e6375ba2cd48e7bebb6200b2276697~mv2.jpg/v1/fill/w_726,h_501,al_c,q_85,usm_0.66_1.00_0.01/999e8a_32e6375ba2cd48e7bebb6200b2276697~mv2.jpg"/>
          <p:cNvPicPr>
            <a:picLocks noChangeAspect="1" noChangeArrowheads="1"/>
          </p:cNvPicPr>
          <p:nvPr/>
        </p:nvPicPr>
        <p:blipFill>
          <a:blip r:embed="rId2"/>
          <a:srcRect l="82645"/>
          <a:stretch>
            <a:fillRect/>
          </a:stretch>
        </p:blipFill>
        <p:spPr bwMode="auto">
          <a:xfrm>
            <a:off x="7143768" y="0"/>
            <a:ext cx="1914490" cy="6858000"/>
          </a:xfrm>
          <a:prstGeom prst="rect">
            <a:avLst/>
          </a:prstGeom>
          <a:noFill/>
        </p:spPr>
      </p:pic>
      <p:pic>
        <p:nvPicPr>
          <p:cNvPr id="10244" name="Picture 4" descr="https://ds05.infourok.ru/uploads/ex/03b7/00042266-9865429c/img4.jpg"/>
          <p:cNvPicPr>
            <a:picLocks noChangeAspect="1" noChangeArrowheads="1"/>
          </p:cNvPicPr>
          <p:nvPr/>
        </p:nvPicPr>
        <p:blipFill>
          <a:blip r:embed="rId3"/>
          <a:srcRect l="67969" t="35417" r="6249" b="29166"/>
          <a:stretch>
            <a:fillRect/>
          </a:stretch>
        </p:blipFill>
        <p:spPr bwMode="auto">
          <a:xfrm>
            <a:off x="2786050" y="4143380"/>
            <a:ext cx="235745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824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Задачи службы школьной медиации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1571612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-распространение среди участников образовательного процесса цивилизованных форм разрешения споров и конфликтов;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-обучение участников образовательного процесса методам урегулирования конфликтов и осознания ответственности;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-организация просветительных мероприятий и информирование участников образовательного процесса о принципах и технологии восстановительной медиации.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520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Девиз: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«Нам жизнь дана на добрые дела!»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Символ дружбы: </a:t>
            </a:r>
            <a:r>
              <a:rPr lang="ru-RU" sz="2800" b="1" dirty="0" smtClean="0">
                <a:solidFill>
                  <a:srgbClr val="7030A0"/>
                </a:solidFill>
              </a:rPr>
              <a:t>«Рукопожатие»</a:t>
            </a:r>
          </a:p>
        </p:txBody>
      </p:sp>
      <p:pic>
        <p:nvPicPr>
          <p:cNvPr id="1026" name="Picture 2" descr="https://travel-dom.ru/wp-content/uploads/2020/04/Bospar-PR-handshake-agency-relation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86124"/>
            <a:ext cx="5179704" cy="345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844" y="285728"/>
            <a:ext cx="8786874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cap="all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Aparajita" pitchFamily="34" charset="0"/>
              </a:rPr>
              <a:t>Состав школьной службы медиации </a:t>
            </a:r>
          </a:p>
          <a:p>
            <a:pPr algn="ctr">
              <a:buNone/>
            </a:pPr>
            <a:r>
              <a:rPr lang="ru-RU" cap="all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Aparajita" pitchFamily="34" charset="0"/>
              </a:rPr>
              <a:t>на 2021-2022уч. год:</a:t>
            </a:r>
          </a:p>
          <a:p>
            <a:pPr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.Руководитель  - педагог-библиотекарь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Журова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Л.П., прошла курсы повышения квалификации по теме «Основы медиации в системе образования»;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Педагог-психолог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Вострухина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Л.Ю., прошла курсы повышения квалификации по теме «Правовая основа медиации в социальной и образовательной сфере»;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3.Социальный педагог - Смирнова И.В.;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Шумилов Иван -9 класс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Ручкина Надежда – 10 класс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Гришина Валентина -9 класс</a:t>
            </a: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429652" y="333375"/>
            <a:ext cx="142876" cy="166667"/>
          </a:xfrm>
        </p:spPr>
        <p:txBody>
          <a:bodyPr>
            <a:normAutofit fontScale="90000"/>
          </a:bodyPr>
          <a:lstStyle/>
          <a:p>
            <a:pPr marL="571500" indent="-571500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611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42844" y="4643446"/>
            <a:ext cx="8786874" cy="15716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8358216" cy="5969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План работы на 2021-20022 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уч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. год</a:t>
            </a:r>
            <a:endParaRPr lang="ru-RU" sz="1800" dirty="0">
              <a:solidFill>
                <a:srgbClr val="7030A0"/>
              </a:solidFill>
              <a:latin typeface="Arial Black" pitchFamily="34" charset="0"/>
              <a:cs typeface="Aparajit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857230"/>
          <a:ext cx="8643998" cy="6120696"/>
        </p:xfrm>
        <a:graphic>
          <a:graphicData uri="http://schemas.openxmlformats.org/drawingml/2006/table">
            <a:tbl>
              <a:tblPr/>
              <a:tblGrid>
                <a:gridCol w="623015"/>
                <a:gridCol w="3986939"/>
                <a:gridCol w="1995812"/>
                <a:gridCol w="2038232"/>
              </a:tblGrid>
              <a:tr h="560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п-п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 - правовое обеспечение деятельности.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Оформить  соответствующую документацию для работы ШСМ.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Организационно-методическая работа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5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Информационное сообщение на педагогическом совете о работе школьной службы медиации (примирения)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 «Назначение и функции школьной службы медиации»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Ноябрь 2021г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школы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команды медиаторов для проведения восстановительных программ  9-11 классы)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Ноябрь 2021г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школы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школьников проведению примирительных программ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Планирование работы ШСМ, определение цели и задачей.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информации для сайта образовательного учреждения.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10" marR="39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666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42850"/>
          <a:ext cx="8786874" cy="6615494"/>
        </p:xfrm>
        <a:graphic>
          <a:graphicData uri="http://schemas.openxmlformats.org/drawingml/2006/table">
            <a:tbl>
              <a:tblPr/>
              <a:tblGrid>
                <a:gridCol w="753924"/>
                <a:gridCol w="3924658"/>
                <a:gridCol w="1964634"/>
                <a:gridCol w="2143658"/>
              </a:tblGrid>
              <a:tr h="61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классных часов, родительских собраний на тему работы  Школьной службы примирения.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Просветительская работа. Подготовка «Лекториев» для классных руководителей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Руководитель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презентации о школьной службе медиации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Январь 2022г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Руководитель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органами и учреждениями профилактики правонарушений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мере необходимости.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Советом профилактики школы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течение учебного года.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рабочих заседаний состава ШСМ.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Один раз в четверть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стенда о ШСМ в МБОУ СОШ №12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Январь-февраль 2022г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учащихся 5-10 классов по выявлению причин конфликтов. Определение детей группы риска.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 2022г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Отбор учащихся в группу волонтёров, для дальнейшей работы в ШСМ.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Апрель-май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Служба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 сдача отчета о реализации Восстановительных Программ (ВП)  в ШСМ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мере необходимости.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Консультации со специалистами других служб примирения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мере необходимости.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литературы по восстановительной медиации и восстановительному правосудию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учебного года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Самообразование членов ШСМ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конференциях, семинарах по профилю деятельности службы школьной медиации, проводимых на уровне района.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учебного года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Приобретение практического опыта по разрешению конфликтов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419</TotalTime>
  <Words>497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школьная служба медиации (примирения) «Дорога к миру!»</vt:lpstr>
      <vt:lpstr>Медиация –это </vt:lpstr>
      <vt:lpstr> </vt:lpstr>
      <vt:lpstr>Цель создания школьной  службы медиации «Дорога к миру!»</vt:lpstr>
      <vt:lpstr>Задачи службы школьной медиации</vt:lpstr>
      <vt:lpstr>Девиз:  «Нам жизнь дана на добрые дела!»   Символ дружбы: «Рукопожатие»</vt:lpstr>
      <vt:lpstr>Слайд 7</vt:lpstr>
      <vt:lpstr>План работы на 2021-20022 уч.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Журавль-птица 2020 года.</dc:title>
  <dc:creator>сергей</dc:creator>
  <cp:lastModifiedBy>Библиотека</cp:lastModifiedBy>
  <cp:revision>47</cp:revision>
  <dcterms:created xsi:type="dcterms:W3CDTF">2020-10-06T20:07:14Z</dcterms:created>
  <dcterms:modified xsi:type="dcterms:W3CDTF">2022-03-01T11:25:13Z</dcterms:modified>
</cp:coreProperties>
</file>